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hu-HU" dirty="0" smtClean="0"/>
              <a:t>Mintacím szerkesztése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smtClean="0"/>
              <a:t>Kattintson ide az alcím mintájának szerkesztéséhez</a:t>
            </a:r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99412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68303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10231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3314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0781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01982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44030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5501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958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657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2045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 smtClean="0"/>
              <a:t>Mintacím szerkesztése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 smtClean="0"/>
              <a:t>Mintaszöveg szerkesztése</a:t>
            </a:r>
          </a:p>
          <a:p>
            <a:pPr lvl="1"/>
            <a:r>
              <a:rPr lang="hu-HU" dirty="0" smtClean="0"/>
              <a:t>Második szint</a:t>
            </a:r>
          </a:p>
          <a:p>
            <a:pPr lvl="2"/>
            <a:r>
              <a:rPr lang="hu-HU" dirty="0" smtClean="0"/>
              <a:t>Harmadik szint</a:t>
            </a:r>
          </a:p>
          <a:p>
            <a:pPr lvl="3"/>
            <a:r>
              <a:rPr lang="hu-HU" dirty="0" smtClean="0"/>
              <a:t>Negyedik szint</a:t>
            </a:r>
          </a:p>
          <a:p>
            <a:pPr lvl="4"/>
            <a:r>
              <a:rPr lang="hu-HU" dirty="0" smtClean="0"/>
              <a:t>Ötödik szint</a:t>
            </a:r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D0004AF1-BF96-4EB7-B65B-D684AE81222F}" type="datetimeFigureOut">
              <a:rPr lang="hu-HU" smtClean="0"/>
              <a:pPr/>
              <a:t>2021.12.06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2D332B3-D213-4589-A062-D8F85F44CF9D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6322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A</a:t>
            </a:r>
            <a:r>
              <a:rPr lang="hu-HU" sz="4800" dirty="0"/>
              <a:t>dvanced</a:t>
            </a:r>
            <a:r>
              <a:rPr lang="hu-HU" dirty="0"/>
              <a:t> M</a:t>
            </a:r>
            <a:r>
              <a:rPr lang="hu-HU" sz="4800" dirty="0"/>
              <a:t>icro</a:t>
            </a:r>
            <a:r>
              <a:rPr lang="hu-HU" dirty="0"/>
              <a:t> </a:t>
            </a:r>
            <a:r>
              <a:rPr lang="hu-HU" dirty="0" err="1"/>
              <a:t>D</a:t>
            </a:r>
            <a:r>
              <a:rPr lang="hu-HU" sz="4800" dirty="0" err="1"/>
              <a:t>evices</a:t>
            </a:r>
            <a:r>
              <a:rPr lang="hu-HU" dirty="0"/>
              <a:t>, Inc.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 technológia megváltoztatja a világot, de nem magától.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0825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13781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2142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16</Words>
  <Application>Microsoft Office PowerPoint</Application>
  <PresentationFormat>Szélesvásznú</PresentationFormat>
  <Paragraphs>2</Paragraphs>
  <Slides>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Office-téma</vt:lpstr>
      <vt:lpstr>Advanced Micro Devices, Inc.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Holper Júlia</dc:creator>
  <cp:lastModifiedBy>Holper Júlia</cp:lastModifiedBy>
  <cp:revision>3</cp:revision>
  <dcterms:created xsi:type="dcterms:W3CDTF">2021-12-06T09:00:16Z</dcterms:created>
  <dcterms:modified xsi:type="dcterms:W3CDTF">2021-12-06T09:16:51Z</dcterms:modified>
</cp:coreProperties>
</file>

<file path=docProps/thumbnail.jpeg>
</file>